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56" r:id="rId4"/>
    <p:sldId id="258" r:id="rId5"/>
    <p:sldId id="278" r:id="rId6"/>
    <p:sldId id="268" r:id="rId7"/>
    <p:sldId id="269" r:id="rId8"/>
    <p:sldId id="275" r:id="rId9"/>
    <p:sldId id="279" r:id="rId10"/>
    <p:sldId id="263" r:id="rId11"/>
    <p:sldId id="273" r:id="rId12"/>
    <p:sldId id="277" r:id="rId13"/>
    <p:sldId id="294" r:id="rId14"/>
    <p:sldId id="290" r:id="rId15"/>
    <p:sldId id="280" r:id="rId16"/>
    <p:sldId id="271" r:id="rId17"/>
    <p:sldId id="267" r:id="rId18"/>
    <p:sldId id="266" r:id="rId19"/>
    <p:sldId id="286" r:id="rId20"/>
    <p:sldId id="283" r:id="rId21"/>
    <p:sldId id="272" r:id="rId22"/>
    <p:sldId id="281" r:id="rId23"/>
    <p:sldId id="282" r:id="rId24"/>
    <p:sldId id="285" r:id="rId25"/>
    <p:sldId id="284" r:id="rId26"/>
    <p:sldId id="288" r:id="rId27"/>
    <p:sldId id="270" r:id="rId28"/>
    <p:sldId id="289" r:id="rId29"/>
    <p:sldId id="291" r:id="rId30"/>
    <p:sldId id="292" r:id="rId31"/>
    <p:sldId id="293" r:id="rId32"/>
    <p:sldId id="287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77" autoAdjust="0"/>
  </p:normalViewPr>
  <p:slideViewPr>
    <p:cSldViewPr>
      <p:cViewPr varScale="1">
        <p:scale>
          <a:sx n="53" d="100"/>
          <a:sy n="53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DB812-E34A-4AA9-A6BD-6AEAB038304F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C5E8C-DF91-4242-935C-FF061BE931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57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疾病的發展與社會環境有很大的關係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更多時候外在環境影響著我們的生理和生態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甚至造成生物體的內環境紊亂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因此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疾病的英文拼法為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Dis-ease. Ease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的意思是輕鬆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愜意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1994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WHO,  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疾病的發生現在與社會因素和經濟壓力有關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116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1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34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當人們面對憂鬱和躁鬱、甚至悲傷時都會有個</a:t>
            </a:r>
            <a:r>
              <a:rPr lang="en-US" altLang="zh-TW" dirty="0" smtClean="0"/>
              <a:t>'</a:t>
            </a:r>
            <a:r>
              <a:rPr lang="zh-TW" altLang="en-US" dirty="0" smtClean="0"/>
              <a:t>不讓它們變的更遭</a:t>
            </a:r>
            <a:r>
              <a:rPr lang="en-US" altLang="zh-TW" dirty="0" smtClean="0"/>
              <a:t>'</a:t>
            </a:r>
            <a:r>
              <a:rPr lang="zh-TW" altLang="en-US" dirty="0" smtClean="0"/>
              <a:t>的保護機制。身體反饋給腦部釋放化學物質讓情緒和眼淚表現出來，然後腦部會對負向心理狀</a:t>
            </a:r>
          </a:p>
          <a:p>
            <a:r>
              <a:rPr lang="zh-TW" altLang="en-US" dirty="0" smtClean="0"/>
              <a:t>態設置</a:t>
            </a:r>
            <a:r>
              <a:rPr lang="en-US" altLang="zh-TW" dirty="0" smtClean="0"/>
              <a:t>'</a:t>
            </a:r>
            <a:r>
              <a:rPr lang="zh-TW" altLang="en-US" dirty="0" smtClean="0"/>
              <a:t>停損點</a:t>
            </a:r>
            <a:r>
              <a:rPr lang="en-US" altLang="zh-TW" dirty="0" smtClean="0"/>
              <a:t>'</a:t>
            </a:r>
            <a:r>
              <a:rPr lang="zh-TW" altLang="en-US" dirty="0" smtClean="0"/>
              <a:t>關閉化學物質繼續釋放來避免產生器質性病變和精神官能症（例如：憂鬱症、躁鬱症、精神分裂等）！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但是，如果碰到</a:t>
            </a:r>
            <a:r>
              <a:rPr lang="en-US" altLang="zh-TW" dirty="0" smtClean="0"/>
              <a:t>'</a:t>
            </a:r>
            <a:r>
              <a:rPr lang="zh-TW" altLang="en-US" dirty="0" smtClean="0"/>
              <a:t>絕望後的放棄</a:t>
            </a:r>
            <a:r>
              <a:rPr lang="en-US" altLang="zh-TW" dirty="0" smtClean="0"/>
              <a:t>'</a:t>
            </a:r>
            <a:r>
              <a:rPr lang="zh-TW" altLang="en-US" dirty="0" smtClean="0"/>
              <a:t>或腦部損傷時，</a:t>
            </a:r>
            <a:r>
              <a:rPr lang="en-US" altLang="zh-TW" dirty="0" smtClean="0"/>
              <a:t>'</a:t>
            </a:r>
            <a:r>
              <a:rPr lang="zh-TW" altLang="en-US" dirty="0" smtClean="0"/>
              <a:t>停損點</a:t>
            </a:r>
            <a:r>
              <a:rPr lang="en-US" altLang="zh-TW" dirty="0" smtClean="0"/>
              <a:t>'</a:t>
            </a:r>
            <a:r>
              <a:rPr lang="zh-TW" altLang="en-US" dirty="0" smtClean="0"/>
              <a:t>開關障礙，身心即遭到破壞！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因此，當發覺負向情緒如潮水般來襲時相信自己身體裡的</a:t>
            </a:r>
            <a:r>
              <a:rPr lang="en-US" altLang="zh-TW" dirty="0" smtClean="0"/>
              <a:t>'</a:t>
            </a:r>
            <a:r>
              <a:rPr lang="zh-TW" altLang="en-US" dirty="0" smtClean="0"/>
              <a:t>停損點</a:t>
            </a:r>
            <a:r>
              <a:rPr lang="en-US" altLang="zh-TW" dirty="0" smtClean="0"/>
              <a:t>'</a:t>
            </a:r>
            <a:r>
              <a:rPr lang="zh-TW" altLang="en-US" dirty="0" smtClean="0"/>
              <a:t>。然後出去走一走來關閉</a:t>
            </a:r>
            <a:r>
              <a:rPr lang="en-US" altLang="zh-TW" dirty="0" smtClean="0"/>
              <a:t>'</a:t>
            </a:r>
            <a:r>
              <a:rPr lang="zh-TW" altLang="en-US" dirty="0" smtClean="0"/>
              <a:t>絕望後的自我放棄</a:t>
            </a:r>
            <a:r>
              <a:rPr lang="en-US" altLang="zh-TW" dirty="0" smtClean="0"/>
              <a:t>'</a:t>
            </a:r>
            <a:r>
              <a:rPr lang="zh-TW" altLang="en-US" dirty="0" smtClean="0"/>
              <a:t>！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現在的社會需要我們學會乾淨和純粹的照顧自己的身心靈。</a:t>
            </a:r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09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6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人體</a:t>
            </a:r>
            <a:r>
              <a:rPr lang="en-US" altLang="zh-TW" dirty="0" smtClean="0"/>
              <a:t> is containing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of water.</a:t>
            </a:r>
          </a:p>
          <a:p>
            <a:pPr marL="228600" indent="-228600">
              <a:buAutoNum type="arabicPeriod"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believe will reflect to our mental then spread to our physical and disease occurred.</a:t>
            </a:r>
            <a:r>
              <a:rPr lang="en-US" altLang="zh-TW" baseline="0" dirty="0" smtClean="0"/>
              <a:t> </a:t>
            </a:r>
          </a:p>
          <a:p>
            <a:pPr marL="228600" indent="-228600">
              <a:buAutoNum type="arabicPeriod"/>
            </a:pPr>
            <a:r>
              <a:rPr lang="zh-TW" altLang="en-US" baseline="0" dirty="0" smtClean="0"/>
              <a:t>轉念的重要</a:t>
            </a:r>
            <a:r>
              <a:rPr lang="en-US" altLang="zh-TW" baseline="0" dirty="0" smtClean="0"/>
              <a:t>:</a:t>
            </a:r>
            <a:r>
              <a:rPr lang="zh-TW" altLang="en-US" baseline="0" dirty="0" smtClean="0"/>
              <a:t> 一念天堂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一念地獄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07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每一件別人讓我們不快的事</a:t>
            </a:r>
            <a:r>
              <a:rPr lang="en-US" altLang="zh-TW" dirty="0" smtClean="0"/>
              <a:t>, </a:t>
            </a:r>
            <a:r>
              <a:rPr lang="zh-TW" altLang="en-US" dirty="0" smtClean="0"/>
              <a:t>都能讓我們更加了解自己</a:t>
            </a:r>
            <a:r>
              <a:rPr lang="en-US" altLang="zh-TW" baseline="0" dirty="0" smtClean="0"/>
              <a:t> (</a:t>
            </a:r>
            <a:r>
              <a:rPr lang="zh-TW" altLang="en-US" baseline="0" dirty="0" smtClean="0"/>
              <a:t>瑞士心理學家卡爾</a:t>
            </a:r>
            <a:r>
              <a:rPr lang="en-US" altLang="zh-TW" baseline="0" dirty="0" smtClean="0"/>
              <a:t>. </a:t>
            </a:r>
            <a:r>
              <a:rPr lang="zh-TW" altLang="en-US" baseline="0" dirty="0" smtClean="0"/>
              <a:t>榮格</a:t>
            </a:r>
            <a:r>
              <a:rPr lang="en-US" altLang="zh-TW" baseline="0" dirty="0" smtClean="0"/>
              <a:t>)</a:t>
            </a:r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成熟之人從他人的回應中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了解自己的行為和態度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視所有人為學習對象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而非對手</a:t>
            </a:r>
            <a:r>
              <a:rPr lang="en-US" altLang="zh-TW" baseline="0" dirty="0" smtClean="0"/>
              <a:t>. </a:t>
            </a:r>
            <a:r>
              <a:rPr lang="zh-TW" altLang="en-US" baseline="0" dirty="0" smtClean="0"/>
              <a:t>於是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武裝自己等於失去學習的機會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護衛自己的現狀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等於停滯不前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失去成長的和學習的機會</a:t>
            </a:r>
            <a:r>
              <a:rPr lang="en-US" altLang="zh-TW" baseline="0" dirty="0" smtClean="0"/>
              <a:t>.</a:t>
            </a:r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成熟是個重要的過程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因為它能消解自我和放下自我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直到圓融的化解問題為止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967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baseline="0" dirty="0" smtClean="0"/>
              <a:t>深呼吸</a:t>
            </a:r>
            <a:r>
              <a:rPr lang="en-US" altLang="zh-TW" baseline="0" dirty="0" smtClean="0"/>
              <a:t>- modulate our </a:t>
            </a:r>
            <a:r>
              <a:rPr lang="zh-TW" altLang="en-US" baseline="0" dirty="0" smtClean="0"/>
              <a:t>自律神經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讓負交感神經發揮功能</a:t>
            </a:r>
            <a:r>
              <a:rPr lang="en-US" altLang="zh-TW" baseline="0" dirty="0" smtClean="0"/>
              <a:t>, </a:t>
            </a:r>
            <a:r>
              <a:rPr lang="zh-TW" altLang="en-US" baseline="0" dirty="0" smtClean="0"/>
              <a:t>同時能讓激發潛意識讓自己放鬆</a:t>
            </a:r>
            <a:endParaRPr lang="en-US" altLang="zh-TW" baseline="0" dirty="0" smtClean="0"/>
          </a:p>
          <a:p>
            <a:pPr marL="228600" indent="-228600">
              <a:buAutoNum type="arabicPeriod"/>
            </a:pPr>
            <a:r>
              <a:rPr lang="zh-TW" altLang="en-US" dirty="0" smtClean="0"/>
              <a:t>改變姿勢</a:t>
            </a:r>
            <a:r>
              <a:rPr lang="en-US" altLang="zh-TW" dirty="0" smtClean="0"/>
              <a:t>:</a:t>
            </a:r>
            <a:r>
              <a:rPr lang="zh-TW" altLang="en-US" dirty="0" smtClean="0"/>
              <a:t> 當我們做出展開姿勢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keep it for few minutes</a:t>
            </a:r>
            <a:r>
              <a:rPr lang="en-US" altLang="zh-TW" baseline="0" dirty="0" smtClean="0">
                <a:sym typeface="Wingdings" panose="05000000000000000000" pitchFamily="2" charset="2"/>
              </a:rPr>
              <a:t> activate </a:t>
            </a:r>
            <a:r>
              <a:rPr lang="zh-TW" altLang="en-US" baseline="0" dirty="0" smtClean="0">
                <a:sym typeface="Wingdings" panose="05000000000000000000" pitchFamily="2" charset="2"/>
              </a:rPr>
              <a:t>睪固酮 </a:t>
            </a:r>
            <a:r>
              <a:rPr lang="en-US" altLang="zh-TW" baseline="0" dirty="0" smtClean="0">
                <a:sym typeface="Wingdings" panose="05000000000000000000" pitchFamily="2" charset="2"/>
              </a:rPr>
              <a:t>(</a:t>
            </a:r>
            <a:r>
              <a:rPr lang="zh-TW" altLang="en-US" baseline="0" dirty="0" smtClean="0">
                <a:sym typeface="Wingdings" panose="05000000000000000000" pitchFamily="2" charset="2"/>
              </a:rPr>
              <a:t>支配</a:t>
            </a:r>
            <a:r>
              <a:rPr lang="en-US" altLang="zh-TW" baseline="0" dirty="0" smtClean="0">
                <a:sym typeface="Wingdings" panose="05000000000000000000" pitchFamily="2" charset="2"/>
              </a:rPr>
              <a:t>Hormone), inactivate </a:t>
            </a:r>
            <a:r>
              <a:rPr lang="zh-TW" altLang="en-US" baseline="0" dirty="0" smtClean="0">
                <a:sym typeface="Wingdings" panose="05000000000000000000" pitchFamily="2" charset="2"/>
              </a:rPr>
              <a:t>腎上腺素 </a:t>
            </a:r>
            <a:r>
              <a:rPr lang="en-US" altLang="zh-TW" baseline="0" dirty="0" smtClean="0">
                <a:sym typeface="Wingdings" panose="05000000000000000000" pitchFamily="2" charset="2"/>
              </a:rPr>
              <a:t>(Stress hormone- </a:t>
            </a:r>
            <a:r>
              <a:rPr lang="zh-TW" altLang="en-US" baseline="0" dirty="0" smtClean="0">
                <a:sym typeface="Wingdings" panose="05000000000000000000" pitchFamily="2" charset="2"/>
              </a:rPr>
              <a:t>在迴避或恐懼時會不斷分泌</a:t>
            </a:r>
            <a:r>
              <a:rPr lang="en-US" altLang="zh-TW" baseline="0" dirty="0" smtClean="0">
                <a:sym typeface="Wingdings" panose="05000000000000000000" pitchFamily="2" charset="2"/>
              </a:rPr>
              <a:t>) 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feel confident.</a:t>
            </a:r>
            <a:r>
              <a:rPr lang="en-US" altLang="zh-TW" baseline="0" dirty="0" smtClean="0">
                <a:sym typeface="Wingdings" panose="05000000000000000000" pitchFamily="2" charset="2"/>
              </a:rPr>
              <a:t> </a:t>
            </a:r>
            <a:endParaRPr lang="en-US" altLang="zh-TW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125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 Why we need to change ourselves</a:t>
            </a:r>
            <a:r>
              <a:rPr lang="en-US" altLang="zh-TW" baseline="0" dirty="0" smtClean="0"/>
              <a:t> from </a:t>
            </a:r>
            <a:r>
              <a:rPr lang="en-US" altLang="zh-TW" baseline="0" dirty="0" err="1" smtClean="0"/>
              <a:t>habbits</a:t>
            </a:r>
            <a:r>
              <a:rPr lang="en-US" altLang="zh-TW" baseline="0" dirty="0" smtClean="0"/>
              <a:t>?</a:t>
            </a:r>
          </a:p>
          <a:p>
            <a:r>
              <a:rPr lang="en-US" altLang="zh-TW" baseline="0" dirty="0" smtClean="0"/>
              <a:t>2. Because it is a key step either change what we believe and our personalities.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576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基於短線操作</a:t>
            </a:r>
            <a:r>
              <a:rPr lang="en-US" altLang="zh-TW" dirty="0" smtClean="0"/>
              <a:t>, </a:t>
            </a:r>
            <a:r>
              <a:rPr lang="zh-TW" altLang="en-US" dirty="0" smtClean="0"/>
              <a:t>最佳獲利</a:t>
            </a:r>
            <a:r>
              <a:rPr lang="en-US" altLang="zh-TW" dirty="0" smtClean="0"/>
              <a:t>!</a:t>
            </a:r>
            <a:r>
              <a:rPr lang="zh-TW" altLang="en-US" dirty="0" smtClean="0"/>
              <a:t>還是改變習慣投資報酬率是最高最快速的</a:t>
            </a:r>
            <a:endParaRPr lang="zh-TW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C5E8C-DF91-4242-935C-FF061BE93177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81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127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29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1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36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96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7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91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21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7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627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5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5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40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42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319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056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6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32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94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3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0475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5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18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61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5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96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10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88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126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34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4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219E-D674-4C61-BA0F-E5C0F1744302}" type="datetimeFigureOut">
              <a:rPr lang="zh-TW" altLang="en-US" smtClean="0"/>
              <a:t>2015/8/8</a:t>
            </a:fld>
            <a:endParaRPr lang="zh-TW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6439-5460-4398-AF03-CF86DCCAB1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4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zh-TW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zh-TW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219E-D674-4C61-BA0F-E5C0F174430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2015/8/8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B6439-5460-4398-AF03-CF86DCCAB160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1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疾病與心靈</a:t>
            </a:r>
            <a:endParaRPr lang="zh-TW" altLang="en-US" sz="80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3645024"/>
            <a:ext cx="8352928" cy="19910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3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日本東京女子醫科大學 臨床醫學科 </a:t>
            </a:r>
            <a:endParaRPr lang="en-US" altLang="zh-TW" sz="3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消化外科專攻</a:t>
            </a:r>
            <a:endParaRPr lang="en-US" altLang="zh-TW" sz="38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 怡貝</a:t>
            </a:r>
            <a:endParaRPr lang="zh-TW" altLang="en-US" sz="38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2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7200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心靈與疾病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54252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626479" cy="5760000"/>
          </a:xfrm>
        </p:spPr>
      </p:pic>
    </p:spTree>
    <p:extLst>
      <p:ext uri="{BB962C8B-B14F-4D97-AF65-F5344CB8AC3E}">
        <p14:creationId xmlns:p14="http://schemas.microsoft.com/office/powerpoint/2010/main" val="29014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826250" cy="5940000"/>
          </a:xfrm>
        </p:spPr>
      </p:pic>
      <p:sp>
        <p:nvSpPr>
          <p:cNvPr id="6" name="テキスト プレースホルダー 5"/>
          <p:cNvSpPr>
            <a:spLocks noGrp="1"/>
          </p:cNvSpPr>
          <p:nvPr>
            <p:ph type="body" sz="half" idx="2"/>
          </p:nvPr>
        </p:nvSpPr>
        <p:spPr>
          <a:xfrm>
            <a:off x="30715" y="548680"/>
            <a:ext cx="3888432" cy="4691063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600" b="1" dirty="0">
                <a:solidFill>
                  <a:srgbClr val="F79646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覺察起心動念</a:t>
            </a:r>
            <a:r>
              <a:rPr lang="en-US" altLang="zh-TW" sz="3600" b="1" dirty="0" smtClean="0">
                <a:solidFill>
                  <a:srgbClr val="F79646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觀察自己內心的情緒和念頭</a:t>
            </a:r>
            <a:endParaRPr lang="en-US" altLang="zh-TW" sz="32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3200" b="1" dirty="0">
              <a:solidFill>
                <a:srgbClr val="F79646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21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en-US" altLang="zh-TW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60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512" y="1052737"/>
            <a:ext cx="8784976" cy="5073428"/>
          </a:xfrm>
        </p:spPr>
        <p:txBody>
          <a:bodyPr vert="horz"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思維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心態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endParaRPr lang="en-US" altLang="zh-TW" sz="5400" b="1" dirty="0" smtClean="0">
              <a:solidFill>
                <a:srgbClr val="F7964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en-US" altLang="zh-TW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</a:t>
            </a:r>
            <a:r>
              <a:rPr lang="en-US" altLang="zh-TW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 </a:t>
            </a:r>
            <a:r>
              <a:rPr lang="zh-TW" altLang="en-US" sz="5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性格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98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信念如何影響健康</a:t>
            </a:r>
            <a:endParaRPr lang="zh-TW" altLang="en-US" sz="40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左矢印吹き出し 5"/>
          <p:cNvSpPr/>
          <p:nvPr/>
        </p:nvSpPr>
        <p:spPr>
          <a:xfrm>
            <a:off x="4355976" y="2137109"/>
            <a:ext cx="4644008" cy="302433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個性決定命運</a:t>
            </a:r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</a:t>
            </a:r>
            <a:r>
              <a:rPr lang="zh-TW" alt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決定高度</a:t>
            </a:r>
          </a:p>
          <a:p>
            <a:endParaRPr lang="en-US" altLang="zh-TW" sz="3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altLang="zh-TW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zh-TW" altLang="en-US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4104456" cy="5946093"/>
          </a:xfrm>
        </p:spPr>
      </p:pic>
    </p:spTree>
    <p:extLst>
      <p:ext uri="{BB962C8B-B14F-4D97-AF65-F5344CB8AC3E}">
        <p14:creationId xmlns:p14="http://schemas.microsoft.com/office/powerpoint/2010/main" val="9039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66" y="707886"/>
            <a:ext cx="6602900" cy="612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44656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生命的答案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水知道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 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Dr.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江本 勝</a:t>
            </a:r>
            <a:endParaRPr lang="zh-TW" altLang="en-US" sz="40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86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7689"/>
            <a:ext cx="8893463" cy="6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07504" y="404664"/>
            <a:ext cx="8856984" cy="5649492"/>
          </a:xfrm>
        </p:spPr>
        <p:txBody>
          <a:bodyPr vert="horz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學習感謝 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每天寫下三件事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學習承認自己的不完美</a:t>
            </a:r>
            <a:endParaRPr lang="en-US" altLang="zh-TW" sz="4000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學習承認自己也會</a:t>
            </a:r>
            <a:r>
              <a:rPr lang="en-US" altLang="zh-TW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也能</a:t>
            </a:r>
            <a:r>
              <a:rPr lang="en-US" altLang="zh-TW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害怕</a:t>
            </a:r>
            <a:endParaRPr lang="en-US" altLang="zh-TW" sz="4000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學習停止批判自己</a:t>
            </a:r>
            <a:endParaRPr lang="en-US" altLang="zh-TW" sz="4000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認同自己 </a:t>
            </a:r>
            <a:endParaRPr lang="en-US" altLang="zh-TW" sz="4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學習相信</a:t>
            </a:r>
            <a:r>
              <a:rPr lang="en-US" altLang="zh-TW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凡事都是最好的安排</a:t>
            </a:r>
            <a:endParaRPr lang="en-US" altLang="zh-TW" sz="4000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(Everything happened to be a reason)</a:t>
            </a:r>
            <a:r>
              <a:rPr lang="zh-TW" altLang="en-US" sz="4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endParaRPr lang="en-US" altLang="zh-TW" sz="4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56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en-US" altLang="zh-TW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60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512" y="1052737"/>
            <a:ext cx="8784976" cy="5073428"/>
          </a:xfrm>
        </p:spPr>
        <p:txBody>
          <a:bodyPr vert="horz"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思維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心態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endParaRPr lang="en-US" altLang="zh-TW" sz="5400" b="1" dirty="0" smtClean="0">
              <a:solidFill>
                <a:srgbClr val="F7964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en-US" altLang="zh-TW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</a:t>
            </a:r>
            <a:r>
              <a:rPr lang="en-US" altLang="zh-TW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 </a:t>
            </a:r>
            <a:r>
              <a:rPr lang="zh-TW" altLang="en-US" sz="5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性格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0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姿勢決定你是</a:t>
            </a:r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Amy Cuddy</a:t>
            </a:r>
            <a:endParaRPr lang="zh-TW" altLang="en-US" sz="40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" y="1268760"/>
            <a:ext cx="9126067" cy="5040000"/>
          </a:xfrm>
        </p:spPr>
      </p:pic>
    </p:spTree>
    <p:extLst>
      <p:ext uri="{BB962C8B-B14F-4D97-AF65-F5344CB8AC3E}">
        <p14:creationId xmlns:p14="http://schemas.microsoft.com/office/powerpoint/2010/main" val="30637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2853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endParaRPr lang="zh-TW" altLang="en-US" sz="66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5040559"/>
          </a:xfrm>
        </p:spPr>
        <p:txBody>
          <a:bodyPr vert="horz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</a:p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</a:t>
            </a:r>
          </a:p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心靈與疾病</a:t>
            </a:r>
          </a:p>
          <a:p>
            <a:pPr>
              <a:lnSpc>
                <a:spcPct val="150000"/>
              </a:lnSpc>
            </a:pPr>
            <a:r>
              <a:rPr lang="zh-TW" altLang="en-US" sz="5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如何照顧自己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47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8828765" cy="3266643"/>
          </a:xfrm>
        </p:spPr>
      </p:pic>
    </p:spTree>
    <p:extLst>
      <p:ext uri="{BB962C8B-B14F-4D97-AF65-F5344CB8AC3E}">
        <p14:creationId xmlns:p14="http://schemas.microsoft.com/office/powerpoint/2010/main" val="4361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44548"/>
            <a:ext cx="4842354" cy="3780000"/>
          </a:xfrm>
        </p:spPr>
      </p:pic>
      <p:pic>
        <p:nvPicPr>
          <p:cNvPr id="6" name="コンテンツ プレースホルダー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960000" cy="3960000"/>
          </a:xfrm>
        </p:spPr>
      </p:pic>
    </p:spTree>
    <p:extLst>
      <p:ext uri="{BB962C8B-B14F-4D97-AF65-F5344CB8AC3E}">
        <p14:creationId xmlns:p14="http://schemas.microsoft.com/office/powerpoint/2010/main" val="4757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2322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TW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深呼吸</a:t>
            </a:r>
            <a:r>
              <a:rPr lang="en-US" altLang="zh-TW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改變姿勢</a:t>
            </a:r>
            <a:endParaRPr lang="zh-TW" altLang="en-US" sz="72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32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</a:t>
            </a:r>
            <a:r>
              <a:rPr lang="en-US" altLang="zh-TW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600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79512" y="1052737"/>
            <a:ext cx="8784976" cy="5073428"/>
          </a:xfrm>
        </p:spPr>
        <p:txBody>
          <a:bodyPr vert="horz"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信念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思維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心態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endParaRPr lang="en-US" altLang="zh-TW" sz="5400" b="1" dirty="0" smtClean="0">
              <a:solidFill>
                <a:srgbClr val="F79646">
                  <a:lumMod val="40000"/>
                  <a:lumOff val="60000"/>
                </a:srgb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行動</a:t>
            </a:r>
            <a:r>
              <a:rPr lang="en-US" altLang="zh-TW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</a:t>
            </a:r>
            <a:r>
              <a:rPr lang="en-US" altLang="zh-TW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 </a:t>
            </a:r>
            <a:r>
              <a:rPr lang="zh-TW" altLang="en-US" sz="5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zh-TW" altLang="en-US" sz="5400" b="1" u="sng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性格 </a:t>
            </a:r>
            <a:r>
              <a:rPr lang="zh-TW" altLang="en-US" sz="5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 </a:t>
            </a:r>
            <a:r>
              <a:rPr lang="zh-TW" altLang="en-US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endParaRPr lang="zh-TW" altLang="en-US" sz="54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84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1520" y="332657"/>
            <a:ext cx="8712968" cy="5256583"/>
          </a:xfrm>
        </p:spPr>
        <p:txBody>
          <a:bodyPr vert="horz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命運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男性 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75.96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女性 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82.47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endParaRPr lang="en-US" altLang="zh-TW" sz="4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性格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孩童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青少年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壯年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zh-TW" altLang="en-US" sz="4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中壯</a:t>
            </a:r>
            <a:r>
              <a:rPr lang="zh-TW" altLang="en-US" sz="4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400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4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老年</a:t>
            </a:r>
            <a:endParaRPr lang="en-US" altLang="zh-TW" sz="44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 </a:t>
            </a:r>
            <a:r>
              <a:rPr lang="zh-TW" alt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endParaRPr lang="zh-TW" altLang="en-US" sz="44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774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92088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習慣的改變和大腦的變化</a:t>
            </a:r>
            <a:endParaRPr lang="zh-TW" altLang="en-US" sz="40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18883" cy="5940000"/>
          </a:xfrm>
        </p:spPr>
      </p:pic>
    </p:spTree>
    <p:extLst>
      <p:ext uri="{BB962C8B-B14F-4D97-AF65-F5344CB8AC3E}">
        <p14:creationId xmlns:p14="http://schemas.microsoft.com/office/powerpoint/2010/main" val="2048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6183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zh-TW" alt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如何照顧自己</a:t>
            </a:r>
            <a:r>
              <a:rPr lang="en-US" altLang="zh-TW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內在</a:t>
            </a:r>
            <a:endParaRPr lang="zh-TW" altLang="en-US" sz="40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縦書きテキスト プレースホルダー 3"/>
          <p:cNvSpPr>
            <a:spLocks noGrp="1"/>
          </p:cNvSpPr>
          <p:nvPr>
            <p:ph type="body" orient="vert" idx="1"/>
          </p:nvPr>
        </p:nvSpPr>
        <p:spPr>
          <a:xfrm>
            <a:off x="251520" y="842733"/>
            <a:ext cx="8640960" cy="6048672"/>
          </a:xfrm>
        </p:spPr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將焦點回歸到自己身上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有意識的改變描述自己的語言</a:t>
            </a:r>
            <a:r>
              <a:rPr lang="en-US" altLang="zh-TW" sz="36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zh-TW" altLang="en-US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感謝</a:t>
            </a:r>
            <a:r>
              <a:rPr lang="en-US" altLang="zh-TW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承認自己的不完美</a:t>
            </a:r>
            <a:r>
              <a:rPr lang="en-US" altLang="zh-TW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承認自己也會</a:t>
            </a:r>
            <a:r>
              <a:rPr lang="en-US" altLang="zh-TW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也能</a:t>
            </a:r>
            <a:r>
              <a:rPr lang="en-US" altLang="zh-TW" b="1" dirty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害怕</a:t>
            </a:r>
            <a:r>
              <a:rPr lang="en-US" altLang="zh-TW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停止批判自己</a:t>
            </a:r>
            <a:r>
              <a:rPr lang="en-US" altLang="zh-TW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認同自己</a:t>
            </a:r>
            <a:r>
              <a:rPr lang="en-US" altLang="zh-TW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學習相信</a:t>
            </a:r>
            <a:endParaRPr lang="en-US" altLang="zh-TW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US" altLang="zh-TW" sz="3600" b="1" dirty="0" smtClean="0">
              <a:solidFill>
                <a:srgbClr val="F79646">
                  <a:lumMod val="40000"/>
                  <a:lumOff val="60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50000"/>
              </a:lnSpc>
            </a:pPr>
            <a:endParaRPr lang="en-US" altLang="zh-TW" sz="31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4000" dirty="0" smtClean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9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0805"/>
            <a:ext cx="8229600" cy="1143000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如何照顧自己</a:t>
            </a:r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外在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196753"/>
            <a:ext cx="8229600" cy="4929412"/>
          </a:xfrm>
        </p:spPr>
        <p:txBody>
          <a:bodyPr vert="horz"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深呼吸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改變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姿勢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調整飲食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適當的運動</a:t>
            </a:r>
            <a:endParaRPr lang="en-US" altLang="zh-TW" sz="40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規律作息</a:t>
            </a:r>
          </a:p>
        </p:txBody>
      </p:sp>
    </p:spTree>
    <p:extLst>
      <p:ext uri="{BB962C8B-B14F-4D97-AF65-F5344CB8AC3E}">
        <p14:creationId xmlns:p14="http://schemas.microsoft.com/office/powerpoint/2010/main" val="21042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內臟排毒時間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834192" cy="5940000"/>
          </a:xfrm>
        </p:spPr>
      </p:pic>
    </p:spTree>
    <p:extLst>
      <p:ext uri="{BB962C8B-B14F-4D97-AF65-F5344CB8AC3E}">
        <p14:creationId xmlns:p14="http://schemas.microsoft.com/office/powerpoint/2010/main" val="29936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892480" cy="1470025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內在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關照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對自己的情緒和生命負責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324528" cy="1752600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外在</a:t>
            </a:r>
            <a:r>
              <a:rPr lang="zh-TW" altLang="en-US" sz="4400" dirty="0">
                <a:solidFill>
                  <a:srgbClr val="F79646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堅持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自律</a:t>
            </a:r>
            <a:r>
              <a:rPr lang="en-US" altLang="zh-TW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拿回對生活的自主權</a:t>
            </a:r>
            <a:endParaRPr lang="zh-TW" altLang="en-US" sz="44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13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04570" y="2564904"/>
            <a:ext cx="8229600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 </a:t>
            </a:r>
            <a:r>
              <a:rPr lang="en-US" altLang="zh-TW" sz="7200" b="1" dirty="0" smtClean="0">
                <a:solidFill>
                  <a:srgbClr val="F79646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(Health)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6603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3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金剛經</a:t>
            </a:r>
            <a:endParaRPr lang="zh-TW" altLang="en-US" sz="7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208912" cy="451405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一切有為法</a:t>
            </a:r>
            <a:endParaRPr lang="en-US" altLang="zh-TW" sz="4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如夢幻泡影</a:t>
            </a:r>
            <a:endParaRPr lang="en-US" altLang="zh-TW" sz="4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如露亦如電</a:t>
            </a:r>
            <a:endParaRPr lang="en-US" altLang="zh-TW" sz="48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sz="4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應作如是觀</a:t>
            </a:r>
            <a:endParaRPr lang="en-US" altLang="zh-TW" sz="48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2346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7" y="121185"/>
            <a:ext cx="7436358" cy="55800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79512" y="5740269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1948</a:t>
            </a:r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年世界衛生組織的定義</a:t>
            </a:r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</a:p>
          <a:p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健康是建立在完整的生理</a:t>
            </a:r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心理和社會群居的祥和狀態</a:t>
            </a:r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1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000" cy="6480000"/>
          </a:xfrm>
        </p:spPr>
      </p:pic>
    </p:spTree>
    <p:extLst>
      <p:ext uri="{BB962C8B-B14F-4D97-AF65-F5344CB8AC3E}">
        <p14:creationId xmlns:p14="http://schemas.microsoft.com/office/powerpoint/2010/main" val="32930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78635" cy="6480000"/>
          </a:xfrm>
        </p:spPr>
      </p:pic>
    </p:spTree>
    <p:extLst>
      <p:ext uri="{BB962C8B-B14F-4D97-AF65-F5344CB8AC3E}">
        <p14:creationId xmlns:p14="http://schemas.microsoft.com/office/powerpoint/2010/main" val="41541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67544" y="2492896"/>
            <a:ext cx="8229600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 </a:t>
            </a:r>
            <a:r>
              <a:rPr lang="en-US" altLang="zh-TW" sz="7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(Disease)</a:t>
            </a:r>
            <a:endParaRPr lang="zh-TW" altLang="en-US" sz="72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79047"/>
            <a:ext cx="6241912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5606" y="5473003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疾病的發展與社會環境有很大的關係</a:t>
            </a:r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更多時候外在環境影響著我們的生理和生態</a:t>
            </a:r>
            <a:r>
              <a:rPr lang="en-US" altLang="zh-TW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甚至造成生物體的內環境紊亂</a:t>
            </a: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5093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Dis-ease</a:t>
            </a:r>
            <a:endParaRPr lang="zh-TW" altLang="en-US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38643" cy="6480000"/>
          </a:xfrm>
        </p:spPr>
      </p:pic>
    </p:spTree>
    <p:extLst>
      <p:ext uri="{BB962C8B-B14F-4D97-AF65-F5344CB8AC3E}">
        <p14:creationId xmlns:p14="http://schemas.microsoft.com/office/powerpoint/2010/main" val="248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614</Words>
  <Application>Microsoft Office PowerPoint</Application>
  <PresentationFormat>画面に合わせる (4:3)</PresentationFormat>
  <Paragraphs>105</Paragraphs>
  <Slides>30</Slides>
  <Notes>10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30</vt:i4>
      </vt:variant>
    </vt:vector>
  </HeadingPairs>
  <TitlesOfParts>
    <vt:vector size="33" baseType="lpstr">
      <vt:lpstr>Office ​​テーマ</vt:lpstr>
      <vt:lpstr>1_Office ​​テーマ</vt:lpstr>
      <vt:lpstr>2_Office ​​テーマ</vt:lpstr>
      <vt:lpstr>疾病與心靈</vt:lpstr>
      <vt:lpstr>主題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Dis-ease</vt:lpstr>
      <vt:lpstr>PowerPoint プレゼンテーション</vt:lpstr>
      <vt:lpstr>心靈與疾病</vt:lpstr>
      <vt:lpstr>PowerPoint プレゼンテーション</vt:lpstr>
      <vt:lpstr>PowerPoint プレゼンテーション</vt:lpstr>
      <vt:lpstr>信念-命運</vt:lpstr>
      <vt:lpstr>信念如何影響健康</vt:lpstr>
      <vt:lpstr>PowerPoint プレゼンテーション</vt:lpstr>
      <vt:lpstr>PowerPoint プレゼンテーション</vt:lpstr>
      <vt:lpstr>PowerPoint プレゼンテーション</vt:lpstr>
      <vt:lpstr>信念-命運</vt:lpstr>
      <vt:lpstr>姿勢決定你是誰-Amy Cuddy</vt:lpstr>
      <vt:lpstr>PowerPoint プレゼンテーション</vt:lpstr>
      <vt:lpstr>PowerPoint プレゼンテーション</vt:lpstr>
      <vt:lpstr>1.深呼吸 2.改變姿勢</vt:lpstr>
      <vt:lpstr>信念-命運</vt:lpstr>
      <vt:lpstr>PowerPoint プレゼンテーション</vt:lpstr>
      <vt:lpstr>習慣的改變和大腦的變化</vt:lpstr>
      <vt:lpstr>如何照顧自己-內在</vt:lpstr>
      <vt:lpstr>如何照顧自己-外在</vt:lpstr>
      <vt:lpstr>內臟排毒時間</vt:lpstr>
      <vt:lpstr>內在關照-對自己的情緒和生命負責</vt:lpstr>
      <vt:lpstr>金剛經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疾病與心靈</dc:title>
  <dc:creator>IP Chen</dc:creator>
  <cp:lastModifiedBy>IP Chen</cp:lastModifiedBy>
  <cp:revision>56</cp:revision>
  <dcterms:created xsi:type="dcterms:W3CDTF">2015-08-05T02:48:01Z</dcterms:created>
  <dcterms:modified xsi:type="dcterms:W3CDTF">2015-08-08T11:16:52Z</dcterms:modified>
</cp:coreProperties>
</file>